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5854A-1B4B-315A-909D-46D990204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2BC0C6-9BFF-E863-7AFD-5A74D7CBBE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B096CF-B93E-BB7D-66E2-A42BD8146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5DA73-65B1-4A79-87DF-DCE89708ACBF}" type="datetimeFigureOut">
              <a:rPr lang="en-SG" smtClean="0"/>
              <a:t>27/8/2024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1CBE1-F050-8B82-23E7-2BD453BA2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4A3A9D-82D6-C984-38D0-8B7241B62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59FCD-931F-4D70-9291-4A176E0B3C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15227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4C3F5-210A-BBD3-BE71-48A5F7149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860ABE-8CA1-7457-5328-463E8E268A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92601B-34EC-456E-F4C8-1744EA44A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5DA73-65B1-4A79-87DF-DCE89708ACBF}" type="datetimeFigureOut">
              <a:rPr lang="en-SG" smtClean="0"/>
              <a:t>27/8/2024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7B74AA-D1D3-B672-FDEE-90D312E51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AA63D-7416-1D17-3165-770BEDE11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59FCD-931F-4D70-9291-4A176E0B3C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684965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FB34B9-59D2-61CE-08CA-A29A6051E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A7BDD8-77CE-AE1A-E267-8217DA1F96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490443-6FC6-4AB7-D765-37266401D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5DA73-65B1-4A79-87DF-DCE89708ACBF}" type="datetimeFigureOut">
              <a:rPr lang="en-SG" smtClean="0"/>
              <a:t>27/8/2024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3B26F-04E8-FEF5-E801-D591C1B74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511B11-9AE6-88E9-50EA-2DF4CFC01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59FCD-931F-4D70-9291-4A176E0B3C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27320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FC94B-1D7F-6595-DDD2-9C38EE6D5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7B20F-B89C-07D7-9B24-38F7BC304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74D988-95AD-8DAD-BF27-D283C1BFB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5DA73-65B1-4A79-87DF-DCE89708ACBF}" type="datetimeFigureOut">
              <a:rPr lang="en-SG" smtClean="0"/>
              <a:t>27/8/2024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6FFEA-74D7-F75C-A83C-63115B04B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5461D-F563-CE37-D758-9C21E422F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59FCD-931F-4D70-9291-4A176E0B3C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4264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BB54E-6C5B-1454-0DF0-1AAFA10CA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63F50F-E826-0037-F83F-A9D7D4B40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8C9AC-34A6-3AB9-0625-F23CF06DF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5DA73-65B1-4A79-87DF-DCE89708ACBF}" type="datetimeFigureOut">
              <a:rPr lang="en-SG" smtClean="0"/>
              <a:t>27/8/2024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17CDB-0EB1-1B5E-9590-261AB656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67ABF4-66C5-AE1C-85A4-7C294308E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59FCD-931F-4D70-9291-4A176E0B3C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68632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E4A09-05D7-4316-7E23-3626AC1EA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F0AB4D-BF11-59CB-2CDD-6A28F21656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EABA75-FB8D-673F-C9FB-F8638CC940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66CBFC-2746-AA20-8981-0408EE975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5DA73-65B1-4A79-87DF-DCE89708ACBF}" type="datetimeFigureOut">
              <a:rPr lang="en-SG" smtClean="0"/>
              <a:t>27/8/2024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7FB09C-2AF9-C110-0A7A-F80354893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01D67C-A438-00B1-BDB1-29FE332CC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59FCD-931F-4D70-9291-4A176E0B3C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407513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64CF3-2F86-8787-1214-C96B58954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0776F8-3CE8-8CCF-20DE-935D61F23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A02BD5-FC62-3228-A835-FD4D9E0824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44E130-1A30-819C-DDF6-AB477D9943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4CED60-D364-CB30-64C4-3B3B9BE049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DE8285-D55F-599A-1E64-E87125DBB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5DA73-65B1-4A79-87DF-DCE89708ACBF}" type="datetimeFigureOut">
              <a:rPr lang="en-SG" smtClean="0"/>
              <a:t>27/8/2024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E27CA8-B83F-B235-E074-0C7EC0E72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7D0777-6031-E90D-6C6A-E04654311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59FCD-931F-4D70-9291-4A176E0B3C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79724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E8CEB-351D-3C3B-2D37-8A64C16C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3DA256-A8C5-52D9-D7C7-9D394B666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5DA73-65B1-4A79-87DF-DCE89708ACBF}" type="datetimeFigureOut">
              <a:rPr lang="en-SG" smtClean="0"/>
              <a:t>27/8/2024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A2E39F-42C1-B9A2-B930-4FB86DA91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F172B9-BA38-3801-70B6-707C24721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59FCD-931F-4D70-9291-4A176E0B3C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061199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A92631-A9A7-4ED7-A496-6E8039BF5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5DA73-65B1-4A79-87DF-DCE89708ACBF}" type="datetimeFigureOut">
              <a:rPr lang="en-SG" smtClean="0"/>
              <a:t>27/8/2024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BA2722-5FB4-B6B3-9744-3CC58B44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8613A4-3B1E-0006-43DB-DC232BE92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59FCD-931F-4D70-9291-4A176E0B3C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88938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B23E8-620B-6745-9AB5-BCC3A8438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BD254-EFD5-541B-AB46-03D68062C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57F305-F607-19CC-18B3-D2B3F5BBBC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88ECAF-3410-EC38-4EE6-0CDBF10B5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5DA73-65B1-4A79-87DF-DCE89708ACBF}" type="datetimeFigureOut">
              <a:rPr lang="en-SG" smtClean="0"/>
              <a:t>27/8/2024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A46C59-0FD6-3AF8-D4D4-C52421BBB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D64E43-5D86-6D9B-C3C1-E2678F62B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59FCD-931F-4D70-9291-4A176E0B3C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71588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07C33-BEA8-91B5-8CFF-D1BA5EC49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E1170F-0FCD-A374-D8E3-14A11735C3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672E4B-C33D-C071-5F40-AAA5054818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B8ABCD-D909-E23F-D017-69C8F4EED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5DA73-65B1-4A79-87DF-DCE89708ACBF}" type="datetimeFigureOut">
              <a:rPr lang="en-SG" smtClean="0"/>
              <a:t>27/8/2024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71D19A-A0E0-D0AB-C4C9-1505A4E61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DAA133-78E4-D865-4A96-FE25875AC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59FCD-931F-4D70-9291-4A176E0B3C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06687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646328-7309-601A-65A4-FFFD7EAD1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FAF83B-712B-92CE-04B4-C7D5BF054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401C9-5388-09EB-9D0C-EF8C11FBBD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25DA73-65B1-4A79-87DF-DCE89708ACBF}" type="datetimeFigureOut">
              <a:rPr lang="en-SG" smtClean="0"/>
              <a:t>27/8/2024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BB49A4-A478-EC31-908A-712A434DBF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62701F-75FB-F813-3960-2B2F60CA95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D59FCD-931F-4D70-9291-4A176E0B3C8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82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2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5" Type="http://schemas.microsoft.com/office/2007/relationships/media" Target="../media/media3.mp4"/><Relationship Id="rId10" Type="http://schemas.openxmlformats.org/officeDocument/2006/relationships/image" Target="../media/image3.png"/><Relationship Id="rId4" Type="http://schemas.openxmlformats.org/officeDocument/2006/relationships/video" Target="../media/media2.mp4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8E8DD-21F7-89FF-225A-BFFFC6820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40113"/>
            <a:ext cx="10515600" cy="703386"/>
          </a:xfrm>
        </p:spPr>
        <p:txBody>
          <a:bodyPr/>
          <a:lstStyle/>
          <a:p>
            <a:r>
              <a:rPr lang="en-US" dirty="0"/>
              <a:t>Sample for videos of commissioning tests</a:t>
            </a:r>
            <a:endParaRPr lang="en-SG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445B433-D528-F408-25AB-155BCD0B26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294159"/>
              </p:ext>
            </p:extLst>
          </p:nvPr>
        </p:nvGraphicFramePr>
        <p:xfrm>
          <a:off x="838200" y="743499"/>
          <a:ext cx="10515597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1598449493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205104889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802637423"/>
                    </a:ext>
                  </a:extLst>
                </a:gridCol>
              </a:tblGrid>
              <a:tr h="431515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Air-tightness </a:t>
                      </a:r>
                      <a:r>
                        <a:rPr lang="en-US" dirty="0"/>
                        <a:t>test</a:t>
                      </a:r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Light penetration test</a:t>
                      </a:r>
                      <a:endParaRPr lang="en-SG" dirty="0"/>
                    </a:p>
                    <a:p>
                      <a:pPr algn="ctr"/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Chalk mark test </a:t>
                      </a:r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6065085"/>
                  </a:ext>
                </a:extLst>
              </a:tr>
              <a:tr h="3542736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8543243"/>
                  </a:ext>
                </a:extLst>
              </a:tr>
            </a:tbl>
          </a:graphicData>
        </a:graphic>
      </p:graphicFrame>
      <p:pic>
        <p:nvPicPr>
          <p:cNvPr id="5" name="Air-Tightness Test_Ver1.0-Sep2024">
            <a:hlinkClick r:id="" action="ppaction://media"/>
            <a:extLst>
              <a:ext uri="{FF2B5EF4-FFF2-40B4-BE49-F238E27FC236}">
                <a16:creationId xmlns:a16="http://schemas.microsoft.com/office/drawing/2014/main" id="{DB0054FD-2509-18D1-59F1-5A557ED2250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71253" y="1588034"/>
            <a:ext cx="2804846" cy="4955229"/>
          </a:xfrm>
          <a:prstGeom prst="rect">
            <a:avLst/>
          </a:prstGeom>
        </p:spPr>
      </p:pic>
      <p:pic>
        <p:nvPicPr>
          <p:cNvPr id="6" name="Chalk Mark Test_Ver1.0-Sep2024">
            <a:hlinkClick r:id="" action="ppaction://media"/>
            <a:extLst>
              <a:ext uri="{FF2B5EF4-FFF2-40B4-BE49-F238E27FC236}">
                <a16:creationId xmlns:a16="http://schemas.microsoft.com/office/drawing/2014/main" id="{86AC6EA9-94E7-472D-2F40-55BAC5D0A65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215900" y="1588037"/>
            <a:ext cx="2804846" cy="4955227"/>
          </a:xfrm>
          <a:prstGeom prst="rect">
            <a:avLst/>
          </a:prstGeom>
        </p:spPr>
      </p:pic>
      <p:pic>
        <p:nvPicPr>
          <p:cNvPr id="7" name="Light Penetration Test_Ver1.0-Sep2024">
            <a:hlinkClick r:id="" action="ppaction://media"/>
            <a:extLst>
              <a:ext uri="{FF2B5EF4-FFF2-40B4-BE49-F238E27FC236}">
                <a16:creationId xmlns:a16="http://schemas.microsoft.com/office/drawing/2014/main" id="{ACDB8564-9A8F-1E2A-3D7B-5E3522D979B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693576" y="1588034"/>
            <a:ext cx="2804847" cy="495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651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4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14</Words>
  <Application>Microsoft Office PowerPoint</Application>
  <PresentationFormat>Widescreen</PresentationFormat>
  <Paragraphs>36</Paragraphs>
  <Slides>1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Sample for videos of commissioning tests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>Kah Wai TANG (BCA)</cp:lastModifiedBy>
  <cp:revision>6</cp:revision>
  <dcterms:created xsi:type="dcterms:W3CDTF">2024-08-27T04:07:01Z</dcterms:created>
  <dcterms:modified xsi:type="dcterms:W3CDTF">2024-08-27T05:33:07Z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434c4c7-833e-41e4-b0ab-cdb227a2f6f7_Enabled">
    <vt:lpwstr>true</vt:lpwstr>
  </property>
  <property fmtid="{D5CDD505-2E9C-101B-9397-08002B2CF9AE}" pid="3" name="MSIP_Label_5434c4c7-833e-41e4-b0ab-cdb227a2f6f7_SetDate">
    <vt:lpwstr>2024-08-27T04:11:40Z</vt:lpwstr>
  </property>
  <property fmtid="{D5CDD505-2E9C-101B-9397-08002B2CF9AE}" pid="4" name="MSIP_Label_5434c4c7-833e-41e4-b0ab-cdb227a2f6f7_Method">
    <vt:lpwstr>Privileged</vt:lpwstr>
  </property>
  <property fmtid="{D5CDD505-2E9C-101B-9397-08002B2CF9AE}" pid="5" name="MSIP_Label_5434c4c7-833e-41e4-b0ab-cdb227a2f6f7_Name">
    <vt:lpwstr>Official (Open)</vt:lpwstr>
  </property>
  <property fmtid="{D5CDD505-2E9C-101B-9397-08002B2CF9AE}" pid="6" name="MSIP_Label_5434c4c7-833e-41e4-b0ab-cdb227a2f6f7_SiteId">
    <vt:lpwstr>0b11c524-9a1c-4e1b-84cb-6336aefc2243</vt:lpwstr>
  </property>
  <property fmtid="{D5CDD505-2E9C-101B-9397-08002B2CF9AE}" pid="7" name="MSIP_Label_5434c4c7-833e-41e4-b0ab-cdb227a2f6f7_ActionId">
    <vt:lpwstr>c6b239ce-9166-4c3d-b989-109156d71f69</vt:lpwstr>
  </property>
  <property fmtid="{D5CDD505-2E9C-101B-9397-08002B2CF9AE}" pid="8" name="MSIP_Label_5434c4c7-833e-41e4-b0ab-cdb227a2f6f7_ContentBits">
    <vt:lpwstr>0</vt:lpwstr>
  </property>
</Properties>
</file>